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dfef7b8c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dfef7b8c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Classic Game Appeal: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Battleship is a well-known and beloved game with a nostalgic factor for many users.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Reinventing the game in an online format preserves its charm while making it accessible to modern players.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Educational Value: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Battleship enhances logical thinking, spatial reasoning, and decision-making skills.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It’s a great tool for children and adults to develop strategy and patience in a fun way.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Social Connectivity: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Online multiplayer features allow people to connect and compete, fostering social interaction in a digital world.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It’s particularly relevant in a time when online games help people stay connected despite physical distances.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dfef7b8c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2dfef7b8c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Casual Gamers: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Individuals looking for a quick, easy-to-understand game to play in their free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Competitive Players: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People who enjoy competing in strategy games against friends or ranked opponents.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Families and Friends: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Groups looking for a fun, multiplayer game that bridges generations.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User Registration and Profiles: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Players can create accounts, customize profiles, and track stats like wins, losses, and hit accuracy.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Game Modes: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Single-Player:</a:t>
            </a:r>
            <a:r>
              <a:rPr lang="en-GB">
                <a:solidFill>
                  <a:schemeClr val="dk1"/>
                </a:solidFill>
              </a:rPr>
              <a:t> Play against AI opponents with varying difficulty levels.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Multiplayer:</a:t>
            </a:r>
            <a:r>
              <a:rPr lang="en-GB">
                <a:solidFill>
                  <a:schemeClr val="dk1"/>
                </a:solidFill>
              </a:rPr>
              <a:t> Challenge friends or match with random players online.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Local Play:</a:t>
            </a:r>
            <a:r>
              <a:rPr lang="en-GB">
                <a:solidFill>
                  <a:schemeClr val="dk1"/>
                </a:solidFill>
              </a:rPr>
              <a:t> Two players share a single device for face-to-face gaming.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Game Setup: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A grid-based interface for placing ships (drag-and-drop or tap-to-place).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Random ship placement option for quick setup.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Turn-Based Gameplay: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Interactive grid to guess opponent coordinates.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Clear feedback for hits, misses, and sunk ships.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Real-time turn synchronization in multiplayer mode.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2dfef7b8c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2dfef7b8c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Customization: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Players can choose from themes (e.g., space, pirates, submarines).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Customizable ship appearances and grid designs.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Power-Ups and Variations: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Power-ups like radar scans (reveal small areas) or airstrikes (guess multiple squares at once).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Game variations, e.g., larger grids, different ship types, or alternative scoring methods.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Analytics and Game History: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Players can view match history, analyze moves, and improve strategies.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Insights like average number of guesses per game or favorite ship placements.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Technical Details for an Online Battleship Game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Frontend: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React.js</a:t>
            </a:r>
            <a:r>
              <a:rPr lang="en-GB">
                <a:solidFill>
                  <a:schemeClr val="dk1"/>
                </a:solidFill>
              </a:rPr>
              <a:t> (or Vue.js): Build a responsive and interactive UI.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CSS Frameworks</a:t>
            </a:r>
            <a:r>
              <a:rPr lang="en-GB">
                <a:solidFill>
                  <a:schemeClr val="dk1"/>
                </a:solidFill>
              </a:rPr>
              <a:t>: Tailwind CSS or Bootstrap for styling.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Canvas Libraries</a:t>
            </a:r>
            <a:r>
              <a:rPr lang="en-GB">
                <a:solidFill>
                  <a:schemeClr val="dk1"/>
                </a:solidFill>
              </a:rPr>
              <a:t>: Konva.js or Pixi.js for grid rendering and animations.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Backend: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Node.js (Express)</a:t>
            </a:r>
            <a:r>
              <a:rPr lang="en-GB">
                <a:solidFill>
                  <a:schemeClr val="dk1"/>
                </a:solidFill>
              </a:rPr>
              <a:t> or </a:t>
            </a:r>
            <a:r>
              <a:rPr b="1" lang="en-GB">
                <a:solidFill>
                  <a:schemeClr val="dk1"/>
                </a:solidFill>
              </a:rPr>
              <a:t>Python (FastAPI)</a:t>
            </a:r>
            <a:r>
              <a:rPr lang="en-GB">
                <a:solidFill>
                  <a:schemeClr val="dk1"/>
                </a:solidFill>
              </a:rPr>
              <a:t>: Handle game logic, matchmaking, and APIs.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Database</a:t>
            </a:r>
            <a:r>
              <a:rPr lang="en-GB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>
                <a:solidFill>
                  <a:schemeClr val="dk1"/>
                </a:solidFill>
              </a:rPr>
              <a:t>Relational (PostgreSQL/MySQL) for structured data.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>
                <a:solidFill>
                  <a:schemeClr val="dk1"/>
                </a:solidFill>
              </a:rPr>
              <a:t>NoSQL (MongoDB) for JSON-like game states.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APIs</a:t>
            </a:r>
            <a:r>
              <a:rPr lang="en-GB">
                <a:solidFill>
                  <a:schemeClr val="dk1"/>
                </a:solidFill>
              </a:rPr>
              <a:t>: User management (JWT auth), matchmaking, game state, and leaderboard.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Real-Time Communication: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WebSockets</a:t>
            </a:r>
            <a:r>
              <a:rPr lang="en-GB">
                <a:solidFill>
                  <a:schemeClr val="dk1"/>
                </a:solidFill>
              </a:rPr>
              <a:t> (e.g., Socket.IO) for instant multiplayer updates.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Alternative: REST API polling as fallback.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Hosting: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Frontend</a:t>
            </a:r>
            <a:r>
              <a:rPr lang="en-GB">
                <a:solidFill>
                  <a:schemeClr val="dk1"/>
                </a:solidFill>
              </a:rPr>
              <a:t>: Vercel, Netlify, or AWS S3.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Backend</a:t>
            </a:r>
            <a:r>
              <a:rPr lang="en-GB">
                <a:solidFill>
                  <a:schemeClr val="dk1"/>
                </a:solidFill>
              </a:rPr>
              <a:t>: Heroku, AWS EC2, or serverless options (AWS Lambda).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Database</a:t>
            </a:r>
            <a:r>
              <a:rPr lang="en-GB">
                <a:solidFill>
                  <a:schemeClr val="dk1"/>
                </a:solidFill>
              </a:rPr>
              <a:t>: AWS RDS, Google Cloud SQL, or MongoDB Atlas.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Security: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HTTPS, input validation, and JWT for authentication.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2dfef7b8c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2dfef7b8c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slide is </a:t>
            </a:r>
            <a:r>
              <a:rPr lang="en-GB"/>
              <a:t>pretty self-explanatory.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2.jp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Battleship Online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Andrew Boothe, Victoria Clavijo, Colin Guzenda,  Sonam Lama, Vishak Vikranth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 txBox="1"/>
          <p:nvPr/>
        </p:nvSpPr>
        <p:spPr>
          <a:xfrm>
            <a:off x="2462550" y="1849350"/>
            <a:ext cx="44865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Thank you!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Questions/Comments/Concerns?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Members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 rotWithShape="1">
          <a:blip r:embed="rId3">
            <a:alphaModFix/>
          </a:blip>
          <a:srcRect b="0" l="0" r="18560" t="0"/>
          <a:stretch/>
        </p:blipFill>
        <p:spPr>
          <a:xfrm>
            <a:off x="236775" y="2224650"/>
            <a:ext cx="1360576" cy="116115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8"/>
          <p:cNvSpPr txBox="1"/>
          <p:nvPr/>
        </p:nvSpPr>
        <p:spPr>
          <a:xfrm>
            <a:off x="294575" y="3576200"/>
            <a:ext cx="144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Sonam Lama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Math and CS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DL, ML, and AI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0988" y="2219905"/>
            <a:ext cx="1441500" cy="117064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8"/>
          <p:cNvSpPr txBox="1"/>
          <p:nvPr/>
        </p:nvSpPr>
        <p:spPr>
          <a:xfrm>
            <a:off x="2030988" y="3576200"/>
            <a:ext cx="144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Andrew Boothe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Computer Science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Game Dev &amp; AI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9" name="Google Shape;239;p18"/>
          <p:cNvPicPr preferRelativeResize="0"/>
          <p:nvPr/>
        </p:nvPicPr>
        <p:blipFill rotWithShape="1">
          <a:blip r:embed="rId5">
            <a:alphaModFix/>
          </a:blip>
          <a:srcRect b="0" l="0" r="10809" t="11016"/>
          <a:stretch/>
        </p:blipFill>
        <p:spPr>
          <a:xfrm>
            <a:off x="5792438" y="2277675"/>
            <a:ext cx="1219375" cy="117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8"/>
          <p:cNvSpPr txBox="1"/>
          <p:nvPr/>
        </p:nvSpPr>
        <p:spPr>
          <a:xfrm>
            <a:off x="3042175" y="3784225"/>
            <a:ext cx="6123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5602363" y="3703300"/>
            <a:ext cx="144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Vishak Vikranth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CS and Math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SWE (Back-end) 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7218950" y="3703300"/>
            <a:ext cx="144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Colin Guzenda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Computer Science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Game/Software Development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3816675" y="3627100"/>
            <a:ext cx="14415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Victoria Clavijo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Computer Science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Algorithms &amp; AI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4" name="Google Shape;244;p18"/>
          <p:cNvPicPr preferRelativeResize="0"/>
          <p:nvPr/>
        </p:nvPicPr>
        <p:blipFill rotWithShape="1">
          <a:blip r:embed="rId6">
            <a:alphaModFix/>
          </a:blip>
          <a:srcRect b="0" l="0" r="0" t="14398"/>
          <a:stretch/>
        </p:blipFill>
        <p:spPr>
          <a:xfrm>
            <a:off x="7426900" y="2277675"/>
            <a:ext cx="1025637" cy="1170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8"/>
          <p:cNvPicPr preferRelativeResize="0"/>
          <p:nvPr/>
        </p:nvPicPr>
        <p:blipFill rotWithShape="1">
          <a:blip r:embed="rId7">
            <a:alphaModFix/>
          </a:blip>
          <a:srcRect b="35262" l="20097" r="48293" t="39916"/>
          <a:stretch/>
        </p:blipFill>
        <p:spPr>
          <a:xfrm>
            <a:off x="3931650" y="2277675"/>
            <a:ext cx="1219377" cy="127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is this project important?</a:t>
            </a:r>
            <a:endParaRPr/>
          </a:p>
        </p:txBody>
      </p:sp>
      <p:sp>
        <p:nvSpPr>
          <p:cNvPr id="251" name="Google Shape;25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Classic Game Appeal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53" name="Google Shape;25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19"/>
          <p:cNvSpPr txBox="1"/>
          <p:nvPr>
            <p:ph idx="1" type="body"/>
          </p:nvPr>
        </p:nvSpPr>
        <p:spPr>
          <a:xfrm>
            <a:off x="2030400" y="27054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Educational Value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Social Connectivity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category of users does it serve?</a:t>
            </a:r>
            <a:endParaRPr/>
          </a:p>
        </p:txBody>
      </p:sp>
      <p:sp>
        <p:nvSpPr>
          <p:cNvPr id="262" name="Google Shape;262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Casual Gamers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Competitive Players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66" name="Google Shape;266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Families and Friends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Features</a:t>
            </a:r>
            <a:endParaRPr/>
          </a:p>
        </p:txBody>
      </p:sp>
      <p:sp>
        <p:nvSpPr>
          <p:cNvPr id="273" name="Google Shape;273;p21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Registration and Profiles</a:t>
            </a:r>
            <a:endParaRPr/>
          </a:p>
        </p:txBody>
      </p:sp>
      <p:sp>
        <p:nvSpPr>
          <p:cNvPr id="274" name="Google Shape;274;p21"/>
          <p:cNvSpPr txBox="1"/>
          <p:nvPr/>
        </p:nvSpPr>
        <p:spPr>
          <a:xfrm>
            <a:off x="812750" y="24898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1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Game Modes</a:t>
            </a:r>
            <a:endParaRPr/>
          </a:p>
        </p:txBody>
      </p:sp>
      <p:sp>
        <p:nvSpPr>
          <p:cNvPr id="276" name="Google Shape;276;p21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Turn-Based Gameplay</a:t>
            </a:r>
            <a:endParaRPr/>
          </a:p>
        </p:txBody>
      </p:sp>
      <p:sp>
        <p:nvSpPr>
          <p:cNvPr id="277" name="Google Shape;277;p21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Game Setup</a:t>
            </a:r>
            <a:endParaRPr/>
          </a:p>
        </p:txBody>
      </p:sp>
      <p:cxnSp>
        <p:nvCxnSpPr>
          <p:cNvPr id="278" name="Google Shape;278;p2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1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1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2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21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21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87" name="Google Shape;287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0" name="Google Shape;290;p21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91" name="Google Shape;291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1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4" name="Google Shape;294;p2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95" name="Google Shape;295;p21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1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8" name="Google Shape;298;p21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99" name="Google Shape;299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1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Features</a:t>
            </a:r>
            <a:endParaRPr/>
          </a:p>
        </p:txBody>
      </p:sp>
      <p:sp>
        <p:nvSpPr>
          <p:cNvPr id="308" name="Google Shape;308;p22"/>
          <p:cNvSpPr txBox="1"/>
          <p:nvPr/>
        </p:nvSpPr>
        <p:spPr>
          <a:xfrm>
            <a:off x="1447125" y="1611250"/>
            <a:ext cx="48315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Profile and Theme Customization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Daily Challenges for Users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Reward Achievements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Power-Ups and Variations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Game History and Analytics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"/>
          <p:cNvSpPr txBox="1"/>
          <p:nvPr>
            <p:ph idx="2" type="title"/>
          </p:nvPr>
        </p:nvSpPr>
        <p:spPr>
          <a:xfrm>
            <a:off x="1447750" y="4825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Technical Features</a:t>
            </a:r>
            <a:endParaRPr sz="1800"/>
          </a:p>
        </p:txBody>
      </p:sp>
      <p:sp>
        <p:nvSpPr>
          <p:cNvPr id="314" name="Google Shape;314;p23"/>
          <p:cNvSpPr txBox="1"/>
          <p:nvPr>
            <p:ph type="title"/>
          </p:nvPr>
        </p:nvSpPr>
        <p:spPr>
          <a:xfrm>
            <a:off x="673350" y="1465200"/>
            <a:ext cx="3629700" cy="3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chemeClr val="dk1"/>
                </a:highlight>
              </a:rPr>
              <a:t>Frontend (UI)</a:t>
            </a:r>
            <a:endParaRPr sz="160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Framework: React.js for building the UI.</a:t>
            </a:r>
            <a:endParaRPr sz="12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Bundler: Vite or Webpack for fast builds and hot module replacement. </a:t>
            </a:r>
            <a:endParaRPr sz="12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State Management: Use React Context or Redux for managing game state. </a:t>
            </a:r>
            <a:endParaRPr sz="12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Styling: Tailwind CSS for utility-first styling. CSS Modules or Styled Components for component-scoped styles. </a:t>
            </a:r>
            <a:endParaRPr sz="12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Development Tools: React DevTools for debugging. ESLint + Prettier for consistent code formatting</a:t>
            </a:r>
            <a:r>
              <a:rPr lang="en-GB" sz="12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600">
              <a:highlight>
                <a:schemeClr val="dk1"/>
              </a:highlight>
            </a:endParaRPr>
          </a:p>
        </p:txBody>
      </p:sp>
      <p:sp>
        <p:nvSpPr>
          <p:cNvPr id="315" name="Google Shape;315;p23"/>
          <p:cNvSpPr txBox="1"/>
          <p:nvPr>
            <p:ph idx="1" type="body"/>
          </p:nvPr>
        </p:nvSpPr>
        <p:spPr>
          <a:xfrm>
            <a:off x="5469425" y="1465200"/>
            <a:ext cx="33867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Backend (Game Logic and APIs)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Framework: Node.js (Express) or Python (FastAPI) for server-side logic and APIs.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Database: PostgreSQL or MongoDB for storing user data, game state, and stats.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Runtime: Use Docker for containerized environments for easier setup and deployment.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Testing: Jest or Mocha for API testing. Postman for manual API testing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High-Priority Challenges</a:t>
            </a:r>
            <a:endParaRPr/>
          </a:p>
        </p:txBody>
      </p:sp>
      <p:sp>
        <p:nvSpPr>
          <p:cNvPr id="321" name="Google Shape;321;p24"/>
          <p:cNvSpPr txBox="1"/>
          <p:nvPr>
            <p:ph idx="1" type="body"/>
          </p:nvPr>
        </p:nvSpPr>
        <p:spPr>
          <a:xfrm>
            <a:off x="1297500" y="1567550"/>
            <a:ext cx="7038900" cy="31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Real-Time Multiplayer</a:t>
            </a:r>
            <a:r>
              <a:rPr lang="en-GB" sz="1500"/>
              <a:t>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Challenge: Implementing smooth, real-time communication between players.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Solution: Use WebSockets (e.g., Socket.IO) with a scalable backend like Node.js or Python FastAPI.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Game State Management</a:t>
            </a:r>
            <a:r>
              <a:rPr lang="en-GB" sz="1500"/>
              <a:t>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Challenge: Maintaining synchronized game states between multiple players.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Solution: Implement a centralized server to manage and validate game states and include reconnection logic.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Matchmaking System: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Challenge: Creating a fair and efficient system for pairing players.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Solution: Develop an Elo rating system or tier-based matchmaking with fallback to random matches.</a:t>
            </a:r>
            <a:endParaRPr sz="13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Competitors</a:t>
            </a:r>
            <a:endParaRPr/>
          </a:p>
        </p:txBody>
      </p:sp>
      <p:sp>
        <p:nvSpPr>
          <p:cNvPr id="327" name="Google Shape;327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Hasbro's Online Battleship</a:t>
            </a:r>
            <a:r>
              <a:rPr lang="en-GB" sz="1600"/>
              <a:t>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Official digital version of the classic board game.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Available on platforms like Steam or as a mobile app.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Sea Battle 2: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Mobile app version with enhanced features like custom ship layouts and power-ups.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Cross-platform multiplayer on iOS and Android.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